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10234613" cy="1466215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43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84663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992190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371504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6007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2018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18396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891471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687113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94202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393360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287248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853778-CDC2-4288-877F-A7FB1E228188}" type="datetimeFigureOut">
              <a:rPr lang="fr-FR" smtClean="0"/>
              <a:t>13/03/2025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82D368-2601-4370-BA4D-EC43E5B64ED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596918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369127" y="359922"/>
            <a:ext cx="1320438" cy="2423616"/>
          </a:xfrm>
          <a:prstGeom prst="rect">
            <a:avLst/>
          </a:prstGeom>
        </p:spPr>
      </p:pic>
      <p:pic>
        <p:nvPicPr>
          <p:cNvPr id="5" name="Image 4"/>
          <p:cNvPicPr>
            <a:picLocks noChangeAspect="1"/>
          </p:cNvPicPr>
          <p:nvPr/>
        </p:nvPicPr>
        <p:blipFill rotWithShape="1">
          <a:blip r:embed="rId3"/>
          <a:srcRect l="1909" r="9719" b="17996"/>
          <a:stretch/>
        </p:blipFill>
        <p:spPr>
          <a:xfrm>
            <a:off x="4673715" y="788227"/>
            <a:ext cx="2776452" cy="4326210"/>
          </a:xfrm>
          <a:prstGeom prst="rect">
            <a:avLst/>
          </a:prstGeom>
        </p:spPr>
      </p:pic>
      <p:sp>
        <p:nvSpPr>
          <p:cNvPr id="6" name="ZoneTexte 5"/>
          <p:cNvSpPr txBox="1"/>
          <p:nvPr/>
        </p:nvSpPr>
        <p:spPr>
          <a:xfrm>
            <a:off x="195944" y="214602"/>
            <a:ext cx="193330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Réseau de chaleur piquage à réaliser</a:t>
            </a:r>
            <a:endParaRPr lang="fr-FR" dirty="0"/>
          </a:p>
        </p:txBody>
      </p:sp>
      <p:sp>
        <p:nvSpPr>
          <p:cNvPr id="7" name="ZoneTexte 6"/>
          <p:cNvSpPr txBox="1"/>
          <p:nvPr/>
        </p:nvSpPr>
        <p:spPr>
          <a:xfrm>
            <a:off x="169817" y="169817"/>
            <a:ext cx="1985554" cy="691116"/>
          </a:xfrm>
          <a:prstGeom prst="rect">
            <a:avLst/>
          </a:prstGeom>
          <a:noFill/>
          <a:ln>
            <a:solidFill>
              <a:schemeClr val="accent2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endParaRPr lang="fr-FR" dirty="0"/>
          </a:p>
        </p:txBody>
      </p:sp>
      <p:cxnSp>
        <p:nvCxnSpPr>
          <p:cNvPr id="9" name="Connecteur droit 8"/>
          <p:cNvCxnSpPr/>
          <p:nvPr/>
        </p:nvCxnSpPr>
        <p:spPr>
          <a:xfrm flipH="1" flipV="1">
            <a:off x="3369127" y="515375"/>
            <a:ext cx="1" cy="387762"/>
          </a:xfrm>
          <a:prstGeom prst="line">
            <a:avLst/>
          </a:prstGeom>
          <a:ln w="127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Connecteur droit 10"/>
          <p:cNvCxnSpPr/>
          <p:nvPr/>
        </p:nvCxnSpPr>
        <p:spPr>
          <a:xfrm flipH="1">
            <a:off x="2169439" y="515375"/>
            <a:ext cx="1187631" cy="0"/>
          </a:xfrm>
          <a:prstGeom prst="line">
            <a:avLst/>
          </a:prstGeom>
          <a:ln w="127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droit 13"/>
          <p:cNvCxnSpPr/>
          <p:nvPr/>
        </p:nvCxnSpPr>
        <p:spPr>
          <a:xfrm flipH="1">
            <a:off x="1162594" y="2783538"/>
            <a:ext cx="2360945" cy="0"/>
          </a:xfrm>
          <a:prstGeom prst="line">
            <a:avLst/>
          </a:prstGeom>
          <a:ln w="12700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necteur droit 15"/>
          <p:cNvCxnSpPr>
            <a:stCxn id="7" idx="2"/>
          </p:cNvCxnSpPr>
          <p:nvPr/>
        </p:nvCxnSpPr>
        <p:spPr>
          <a:xfrm>
            <a:off x="1162594" y="860933"/>
            <a:ext cx="0" cy="1922605"/>
          </a:xfrm>
          <a:prstGeom prst="line">
            <a:avLst/>
          </a:prstGeom>
          <a:ln w="12700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ZoneTexte 18"/>
          <p:cNvSpPr txBox="1"/>
          <p:nvPr/>
        </p:nvSpPr>
        <p:spPr>
          <a:xfrm>
            <a:off x="2052481" y="3244301"/>
            <a:ext cx="2609177" cy="1200329"/>
          </a:xfrm>
          <a:prstGeom prst="rect">
            <a:avLst/>
          </a:prstGeom>
          <a:noFill/>
          <a:ln>
            <a:solidFill>
              <a:schemeClr val="accent2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algn="just"/>
            <a:r>
              <a:rPr lang="fr-FR" dirty="0"/>
              <a:t>Bouteille de découplage / Echangeur thermique entre </a:t>
            </a:r>
            <a:r>
              <a:rPr lang="fr-FR" dirty="0" smtClean="0"/>
              <a:t>réseaux </a:t>
            </a:r>
            <a:r>
              <a:rPr lang="fr-FR" dirty="0"/>
              <a:t>primaire et </a:t>
            </a:r>
            <a:r>
              <a:rPr lang="fr-FR" dirty="0" smtClean="0"/>
              <a:t>secondaires</a:t>
            </a:r>
            <a:endParaRPr lang="fr-FR" dirty="0"/>
          </a:p>
        </p:txBody>
      </p:sp>
      <p:cxnSp>
        <p:nvCxnSpPr>
          <p:cNvPr id="21" name="Connecteur droit avec flèche 20"/>
          <p:cNvCxnSpPr>
            <a:stCxn id="19" idx="0"/>
          </p:cNvCxnSpPr>
          <p:nvPr/>
        </p:nvCxnSpPr>
        <p:spPr>
          <a:xfrm flipV="1">
            <a:off x="3357070" y="2626370"/>
            <a:ext cx="583163" cy="6179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ZoneTexte 22"/>
          <p:cNvSpPr txBox="1"/>
          <p:nvPr/>
        </p:nvSpPr>
        <p:spPr>
          <a:xfrm>
            <a:off x="5263284" y="5203598"/>
            <a:ext cx="1958490" cy="1200329"/>
          </a:xfrm>
          <a:prstGeom prst="rect">
            <a:avLst/>
          </a:prstGeom>
          <a:noFill/>
          <a:ln>
            <a:solidFill>
              <a:schemeClr val="accent1">
                <a:shade val="50000"/>
              </a:schemeClr>
            </a:solidFill>
            <a:prstDash val="dashDot"/>
          </a:ln>
        </p:spPr>
        <p:txBody>
          <a:bodyPr wrap="square" rtlCol="0">
            <a:spAutoFit/>
          </a:bodyPr>
          <a:lstStyle/>
          <a:p>
            <a:r>
              <a:rPr lang="fr-FR" dirty="0" smtClean="0"/>
              <a:t>Tubes pré isolés pour liaison sous station bât. NRJ =&gt; GT bât. PFICS</a:t>
            </a:r>
            <a:endParaRPr lang="fr-FR" dirty="0"/>
          </a:p>
        </p:txBody>
      </p:sp>
      <p:sp>
        <p:nvSpPr>
          <p:cNvPr id="30" name="ZoneTexte 29"/>
          <p:cNvSpPr txBox="1"/>
          <p:nvPr/>
        </p:nvSpPr>
        <p:spPr>
          <a:xfrm>
            <a:off x="8295818" y="2741200"/>
            <a:ext cx="3087283" cy="646331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fr-FR" dirty="0" smtClean="0"/>
              <a:t>Départ n°2 </a:t>
            </a:r>
            <a:r>
              <a:rPr lang="fr-FR" dirty="0" smtClean="0">
                <a:sym typeface="Wingdings" panose="05000000000000000000" pitchFamily="2" charset="2"/>
              </a:rPr>
              <a:t> </a:t>
            </a:r>
            <a:r>
              <a:rPr lang="fr-FR" dirty="0" smtClean="0"/>
              <a:t>chauffage </a:t>
            </a:r>
            <a:r>
              <a:rPr lang="fr-FR" dirty="0" smtClean="0"/>
              <a:t>Salle PFICS</a:t>
            </a:r>
            <a:endParaRPr lang="fr-FR" dirty="0"/>
          </a:p>
        </p:txBody>
      </p:sp>
      <p:sp>
        <p:nvSpPr>
          <p:cNvPr id="52" name="ZoneTexte 51"/>
          <p:cNvSpPr txBox="1"/>
          <p:nvPr/>
        </p:nvSpPr>
        <p:spPr>
          <a:xfrm>
            <a:off x="8285703" y="1642564"/>
            <a:ext cx="3097398" cy="646331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fr-FR" dirty="0" smtClean="0"/>
              <a:t>Départ n°1 </a:t>
            </a:r>
            <a:r>
              <a:rPr lang="fr-FR" dirty="0" smtClean="0">
                <a:sym typeface="Wingdings" panose="05000000000000000000" pitchFamily="2" charset="2"/>
              </a:rPr>
              <a:t> </a:t>
            </a:r>
            <a:r>
              <a:rPr lang="fr-FR" dirty="0" smtClean="0"/>
              <a:t>chauffage </a:t>
            </a:r>
            <a:r>
              <a:rPr lang="fr-FR" dirty="0" smtClean="0"/>
              <a:t>RITA ASTRIDE</a:t>
            </a:r>
            <a:endParaRPr lang="fr-FR" dirty="0"/>
          </a:p>
        </p:txBody>
      </p:sp>
      <p:cxnSp>
        <p:nvCxnSpPr>
          <p:cNvPr id="54" name="Connecteur droit avec flèche 53"/>
          <p:cNvCxnSpPr/>
          <p:nvPr/>
        </p:nvCxnSpPr>
        <p:spPr>
          <a:xfrm>
            <a:off x="3357070" y="358207"/>
            <a:ext cx="4342879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ZoneTexte 54"/>
          <p:cNvSpPr txBox="1"/>
          <p:nvPr/>
        </p:nvSpPr>
        <p:spPr>
          <a:xfrm>
            <a:off x="4182829" y="29936"/>
            <a:ext cx="3022101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just"/>
            <a:r>
              <a:rPr lang="fr-FR" dirty="0" smtClean="0"/>
              <a:t>Local Sous station Bât. NRJ</a:t>
            </a:r>
            <a:endParaRPr lang="fr-FR" dirty="0"/>
          </a:p>
        </p:txBody>
      </p:sp>
      <p:sp>
        <p:nvSpPr>
          <p:cNvPr id="62" name="ZoneTexte 61"/>
          <p:cNvSpPr txBox="1"/>
          <p:nvPr/>
        </p:nvSpPr>
        <p:spPr>
          <a:xfrm>
            <a:off x="1306005" y="1400447"/>
            <a:ext cx="1958490" cy="646331"/>
          </a:xfrm>
          <a:prstGeom prst="rect">
            <a:avLst/>
          </a:prstGeom>
          <a:noFill/>
          <a:ln>
            <a:solidFill>
              <a:schemeClr val="accent1">
                <a:shade val="50000"/>
              </a:schemeClr>
            </a:solidFill>
            <a:prstDash val="dashDot"/>
          </a:ln>
        </p:spPr>
        <p:txBody>
          <a:bodyPr wrap="square" rtlCol="0">
            <a:spAutoFit/>
          </a:bodyPr>
          <a:lstStyle/>
          <a:p>
            <a:r>
              <a:rPr lang="fr-FR" dirty="0" smtClean="0"/>
              <a:t>VRD pour tubes pré isolés</a:t>
            </a:r>
            <a:endParaRPr lang="fr-FR" dirty="0"/>
          </a:p>
        </p:txBody>
      </p:sp>
      <p:sp>
        <p:nvSpPr>
          <p:cNvPr id="37" name="ZoneTexte 36"/>
          <p:cNvSpPr txBox="1"/>
          <p:nvPr/>
        </p:nvSpPr>
        <p:spPr>
          <a:xfrm>
            <a:off x="8295818" y="3839836"/>
            <a:ext cx="3087283" cy="1477328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fr-FR" dirty="0" smtClean="0"/>
              <a:t>Départ n°3 </a:t>
            </a:r>
            <a:r>
              <a:rPr lang="fr-FR" dirty="0" smtClean="0">
                <a:sym typeface="Wingdings" panose="05000000000000000000" pitchFamily="2" charset="2"/>
              </a:rPr>
              <a:t> </a:t>
            </a:r>
            <a:r>
              <a:rPr lang="fr-FR" dirty="0" smtClean="0"/>
              <a:t>Radiateur </a:t>
            </a:r>
            <a:r>
              <a:rPr lang="fr-FR" dirty="0" smtClean="0"/>
              <a:t>EC et panneaux rayonnants des circulations, </a:t>
            </a:r>
            <a:r>
              <a:rPr lang="fr-FR" dirty="0" smtClean="0"/>
              <a:t>vestiaires, </a:t>
            </a:r>
            <a:r>
              <a:rPr lang="fr-FR" dirty="0" smtClean="0"/>
              <a:t>sanitaires </a:t>
            </a:r>
            <a:r>
              <a:rPr lang="fr-FR" dirty="0" smtClean="0"/>
              <a:t>et locaux de stockages</a:t>
            </a:r>
            <a:endParaRPr lang="fr-FR" dirty="0"/>
          </a:p>
        </p:txBody>
      </p:sp>
      <p:cxnSp>
        <p:nvCxnSpPr>
          <p:cNvPr id="10" name="Connecteur droit avec flèche 9"/>
          <p:cNvCxnSpPr>
            <a:endCxn id="52" idx="1"/>
          </p:cNvCxnSpPr>
          <p:nvPr/>
        </p:nvCxnSpPr>
        <p:spPr>
          <a:xfrm flipV="1">
            <a:off x="7221774" y="1965730"/>
            <a:ext cx="1063929" cy="34718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necteur droit avec flèche 39"/>
          <p:cNvCxnSpPr>
            <a:stCxn id="23" idx="3"/>
            <a:endCxn id="30" idx="1"/>
          </p:cNvCxnSpPr>
          <p:nvPr/>
        </p:nvCxnSpPr>
        <p:spPr>
          <a:xfrm flipV="1">
            <a:off x="7221774" y="3064366"/>
            <a:ext cx="1074044" cy="27393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Connecteur droit avec flèche 42"/>
          <p:cNvCxnSpPr>
            <a:endCxn id="37" idx="1"/>
          </p:cNvCxnSpPr>
          <p:nvPr/>
        </p:nvCxnSpPr>
        <p:spPr>
          <a:xfrm flipV="1">
            <a:off x="7237418" y="4578500"/>
            <a:ext cx="1058400" cy="16345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982315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Connecteur droit avec flèche 3"/>
          <p:cNvCxnSpPr/>
          <p:nvPr/>
        </p:nvCxnSpPr>
        <p:spPr>
          <a:xfrm>
            <a:off x="428625" y="417619"/>
            <a:ext cx="4342879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/>
          <p:cNvSpPr/>
          <p:nvPr/>
        </p:nvSpPr>
        <p:spPr>
          <a:xfrm>
            <a:off x="849643" y="671804"/>
            <a:ext cx="2986654" cy="535967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ZoneTexte 13"/>
          <p:cNvSpPr txBox="1"/>
          <p:nvPr/>
        </p:nvSpPr>
        <p:spPr>
          <a:xfrm>
            <a:off x="1467747" y="58937"/>
            <a:ext cx="204022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just"/>
            <a:r>
              <a:rPr lang="fr-FR" dirty="0" smtClean="0"/>
              <a:t>Local GT Bât. PFICS</a:t>
            </a:r>
            <a:endParaRPr lang="fr-FR" dirty="0"/>
          </a:p>
        </p:txBody>
      </p:sp>
      <p:cxnSp>
        <p:nvCxnSpPr>
          <p:cNvPr id="15" name="Connecteur droit avec flèche 14"/>
          <p:cNvCxnSpPr/>
          <p:nvPr/>
        </p:nvCxnSpPr>
        <p:spPr>
          <a:xfrm>
            <a:off x="4911956" y="410737"/>
            <a:ext cx="3357195" cy="15195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ZoneTexte 15"/>
          <p:cNvSpPr txBox="1"/>
          <p:nvPr/>
        </p:nvSpPr>
        <p:spPr>
          <a:xfrm>
            <a:off x="6354229" y="58937"/>
            <a:ext cx="204022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just"/>
            <a:r>
              <a:rPr lang="fr-FR" dirty="0" smtClean="0"/>
              <a:t>Salle PFICS</a:t>
            </a:r>
            <a:endParaRPr lang="fr-FR" dirty="0"/>
          </a:p>
        </p:txBody>
      </p:sp>
      <p:sp>
        <p:nvSpPr>
          <p:cNvPr id="17" name="Rectangle 16"/>
          <p:cNvSpPr/>
          <p:nvPr/>
        </p:nvSpPr>
        <p:spPr>
          <a:xfrm>
            <a:off x="5282497" y="671804"/>
            <a:ext cx="2986654" cy="535967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18" name="Connecteur droit avec flèche 17"/>
          <p:cNvCxnSpPr/>
          <p:nvPr/>
        </p:nvCxnSpPr>
        <p:spPr>
          <a:xfrm>
            <a:off x="8706582" y="977105"/>
            <a:ext cx="2986654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8706582" y="1160826"/>
            <a:ext cx="3047614" cy="3301471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ZoneTexte 22"/>
          <p:cNvSpPr txBox="1"/>
          <p:nvPr/>
        </p:nvSpPr>
        <p:spPr>
          <a:xfrm>
            <a:off x="8781396" y="150246"/>
            <a:ext cx="3064241" cy="92333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fr-FR" dirty="0" smtClean="0"/>
              <a:t>Circulation, sanitaires, </a:t>
            </a:r>
            <a:r>
              <a:rPr lang="fr-FR" dirty="0" smtClean="0"/>
              <a:t>vestiaires et locaux de stockage</a:t>
            </a:r>
            <a:endParaRPr lang="fr-FR" dirty="0"/>
          </a:p>
        </p:txBody>
      </p:sp>
      <p:sp>
        <p:nvSpPr>
          <p:cNvPr id="24" name="ZoneTexte 23"/>
          <p:cNvSpPr txBox="1"/>
          <p:nvPr/>
        </p:nvSpPr>
        <p:spPr>
          <a:xfrm>
            <a:off x="8781396" y="1322977"/>
            <a:ext cx="2691915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Radiateurs EC, circulation tous niveaux</a:t>
            </a:r>
          </a:p>
          <a:p>
            <a:endParaRPr lang="fr-FR" dirty="0"/>
          </a:p>
          <a:p>
            <a:r>
              <a:rPr lang="fr-FR" dirty="0" smtClean="0"/>
              <a:t>Panneaux rayonnants, vestiaires tous niveaux</a:t>
            </a:r>
          </a:p>
          <a:p>
            <a:endParaRPr lang="fr-FR" dirty="0"/>
          </a:p>
          <a:p>
            <a:r>
              <a:rPr lang="fr-FR" dirty="0" smtClean="0"/>
              <a:t>Panneaux rayonnants, sanitaires tous </a:t>
            </a:r>
            <a:r>
              <a:rPr lang="fr-FR" dirty="0" smtClean="0"/>
              <a:t>niveaux</a:t>
            </a:r>
          </a:p>
          <a:p>
            <a:endParaRPr lang="fr-FR" dirty="0"/>
          </a:p>
          <a:p>
            <a:r>
              <a:rPr lang="fr-FR" dirty="0"/>
              <a:t>Radiateurs EC, </a:t>
            </a:r>
            <a:r>
              <a:rPr lang="fr-FR" dirty="0" smtClean="0"/>
              <a:t>locaux de stockage </a:t>
            </a:r>
            <a:r>
              <a:rPr lang="fr-FR" dirty="0"/>
              <a:t>tous </a:t>
            </a:r>
            <a:r>
              <a:rPr lang="fr-FR" dirty="0" smtClean="0"/>
              <a:t>niveaux</a:t>
            </a:r>
            <a:endParaRPr lang="fr-FR" dirty="0"/>
          </a:p>
        </p:txBody>
      </p:sp>
      <p:sp>
        <p:nvSpPr>
          <p:cNvPr id="25" name="ZoneTexte 24"/>
          <p:cNvSpPr txBox="1"/>
          <p:nvPr/>
        </p:nvSpPr>
        <p:spPr>
          <a:xfrm>
            <a:off x="5429866" y="837661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N°1 chauffage Salle PFICS</a:t>
            </a:r>
            <a:endParaRPr lang="fr-FR" dirty="0"/>
          </a:p>
        </p:txBody>
      </p:sp>
      <p:sp>
        <p:nvSpPr>
          <p:cNvPr id="27" name="ZoneTexte 26"/>
          <p:cNvSpPr txBox="1"/>
          <p:nvPr/>
        </p:nvSpPr>
        <p:spPr>
          <a:xfrm>
            <a:off x="5577236" y="2642234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N°3 chauffage Salle PFICS</a:t>
            </a:r>
            <a:endParaRPr lang="fr-FR" dirty="0"/>
          </a:p>
        </p:txBody>
      </p:sp>
      <p:sp>
        <p:nvSpPr>
          <p:cNvPr id="28" name="ZoneTexte 27"/>
          <p:cNvSpPr txBox="1"/>
          <p:nvPr/>
        </p:nvSpPr>
        <p:spPr>
          <a:xfrm>
            <a:off x="5447443" y="1697561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N°2 chauffage Salle PFICS</a:t>
            </a:r>
            <a:endParaRPr lang="fr-FR" dirty="0"/>
          </a:p>
        </p:txBody>
      </p:sp>
      <p:sp>
        <p:nvSpPr>
          <p:cNvPr id="29" name="ZoneTexte 28"/>
          <p:cNvSpPr txBox="1"/>
          <p:nvPr/>
        </p:nvSpPr>
        <p:spPr>
          <a:xfrm>
            <a:off x="5490715" y="3510475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N°4 chauffage Salle PFICS</a:t>
            </a:r>
            <a:endParaRPr lang="fr-FR" dirty="0"/>
          </a:p>
        </p:txBody>
      </p:sp>
      <p:sp>
        <p:nvSpPr>
          <p:cNvPr id="30" name="ZoneTexte 29"/>
          <p:cNvSpPr txBox="1"/>
          <p:nvPr/>
        </p:nvSpPr>
        <p:spPr>
          <a:xfrm>
            <a:off x="5510221" y="4368913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N°5 chauffage Salle PFICS</a:t>
            </a:r>
            <a:endParaRPr lang="fr-FR" dirty="0"/>
          </a:p>
        </p:txBody>
      </p:sp>
      <p:sp>
        <p:nvSpPr>
          <p:cNvPr id="31" name="ZoneTexte 30"/>
          <p:cNvSpPr txBox="1"/>
          <p:nvPr/>
        </p:nvSpPr>
        <p:spPr>
          <a:xfrm>
            <a:off x="5510222" y="5138180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N°6 chauffage Salle PFICS</a:t>
            </a:r>
            <a:endParaRPr lang="fr-FR" dirty="0"/>
          </a:p>
        </p:txBody>
      </p:sp>
      <p:sp>
        <p:nvSpPr>
          <p:cNvPr id="32" name="ZoneTexte 31"/>
          <p:cNvSpPr txBox="1"/>
          <p:nvPr/>
        </p:nvSpPr>
        <p:spPr>
          <a:xfrm>
            <a:off x="1025909" y="869924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N°1 chauffage RITA ASTRIDE</a:t>
            </a:r>
            <a:endParaRPr lang="fr-FR" dirty="0"/>
          </a:p>
        </p:txBody>
      </p:sp>
      <p:sp>
        <p:nvSpPr>
          <p:cNvPr id="33" name="ZoneTexte 32"/>
          <p:cNvSpPr txBox="1"/>
          <p:nvPr/>
        </p:nvSpPr>
        <p:spPr>
          <a:xfrm>
            <a:off x="1025909" y="1731456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N°2 chauffage RITA ASTRIDE</a:t>
            </a:r>
            <a:endParaRPr lang="fr-FR" dirty="0"/>
          </a:p>
        </p:txBody>
      </p:sp>
      <p:sp>
        <p:nvSpPr>
          <p:cNvPr id="34" name="ZoneTexte 33"/>
          <p:cNvSpPr txBox="1"/>
          <p:nvPr/>
        </p:nvSpPr>
        <p:spPr>
          <a:xfrm>
            <a:off x="997011" y="2680773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N°3 chauffage RITA ASTRIDE</a:t>
            </a:r>
            <a:endParaRPr lang="fr-FR" dirty="0"/>
          </a:p>
        </p:txBody>
      </p:sp>
      <p:sp>
        <p:nvSpPr>
          <p:cNvPr id="35" name="ZoneTexte 34"/>
          <p:cNvSpPr txBox="1"/>
          <p:nvPr/>
        </p:nvSpPr>
        <p:spPr>
          <a:xfrm>
            <a:off x="997012" y="3517374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N°4 chauffage RITA ASTRIDE</a:t>
            </a:r>
            <a:endParaRPr lang="fr-FR" dirty="0"/>
          </a:p>
        </p:txBody>
      </p:sp>
      <p:sp>
        <p:nvSpPr>
          <p:cNvPr id="36" name="ZoneTexte 35"/>
          <p:cNvSpPr txBox="1"/>
          <p:nvPr/>
        </p:nvSpPr>
        <p:spPr>
          <a:xfrm>
            <a:off x="997012" y="4368913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N°5 chauffage RITA ASTRIDE</a:t>
            </a:r>
            <a:endParaRPr lang="fr-FR" dirty="0"/>
          </a:p>
        </p:txBody>
      </p:sp>
      <p:sp>
        <p:nvSpPr>
          <p:cNvPr id="37" name="ZoneTexte 36"/>
          <p:cNvSpPr txBox="1"/>
          <p:nvPr/>
        </p:nvSpPr>
        <p:spPr>
          <a:xfrm>
            <a:off x="997012" y="5138179"/>
            <a:ext cx="26919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 smtClean="0"/>
              <a:t>Gainable</a:t>
            </a:r>
            <a:r>
              <a:rPr lang="fr-FR" dirty="0" smtClean="0"/>
              <a:t> (4 tubes) N°6 chauffage RITA ASTRIDE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37114740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>
          <a:defRPr dirty="0"/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127</TotalTime>
  <Words>223</Words>
  <Application>Microsoft Office PowerPoint</Application>
  <PresentationFormat>Grand écran</PresentationFormat>
  <Paragraphs>30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Wingdings</vt:lpstr>
      <vt:lpstr>Thème Office</vt:lpstr>
      <vt:lpstr>Présentation PowerPoint</vt:lpstr>
      <vt:lpstr>Présentation PowerPoint</vt:lpstr>
    </vt:vector>
  </TitlesOfParts>
  <Company>Ministère des Armées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RATEAU Christophe TSEF 1E CLASSE DEF</dc:creator>
  <cp:lastModifiedBy>PUYBARET Quentin IMI</cp:lastModifiedBy>
  <cp:revision>10</cp:revision>
  <dcterms:created xsi:type="dcterms:W3CDTF">2024-01-04T07:17:15Z</dcterms:created>
  <dcterms:modified xsi:type="dcterms:W3CDTF">2025-03-13T14:32:50Z</dcterms:modified>
</cp:coreProperties>
</file>

<file path=docProps/thumbnail.jpeg>
</file>