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10234613" cy="146621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3778-CDC2-4288-877F-A7FB1E228188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D368-2601-4370-BA4D-EC43E5B64E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4663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3778-CDC2-4288-877F-A7FB1E228188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D368-2601-4370-BA4D-EC43E5B64E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9219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3778-CDC2-4288-877F-A7FB1E228188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D368-2601-4370-BA4D-EC43E5B64E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7150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3778-CDC2-4288-877F-A7FB1E228188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D368-2601-4370-BA4D-EC43E5B64E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6007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3778-CDC2-4288-877F-A7FB1E228188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D368-2601-4370-BA4D-EC43E5B64E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018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3778-CDC2-4288-877F-A7FB1E228188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D368-2601-4370-BA4D-EC43E5B64E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839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3778-CDC2-4288-877F-A7FB1E228188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D368-2601-4370-BA4D-EC43E5B64E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147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3778-CDC2-4288-877F-A7FB1E228188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D368-2601-4370-BA4D-EC43E5B64E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71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3778-CDC2-4288-877F-A7FB1E228188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D368-2601-4370-BA4D-EC43E5B64E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9420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3778-CDC2-4288-877F-A7FB1E228188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D368-2601-4370-BA4D-EC43E5B64E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9336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3778-CDC2-4288-877F-A7FB1E228188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2D368-2601-4370-BA4D-EC43E5B64E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87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53778-CDC2-4288-877F-A7FB1E228188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2D368-2601-4370-BA4D-EC43E5B64ED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9691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9127" y="359922"/>
            <a:ext cx="1320438" cy="242361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l="1909" r="9719" b="17996"/>
          <a:stretch/>
        </p:blipFill>
        <p:spPr>
          <a:xfrm>
            <a:off x="4673715" y="788227"/>
            <a:ext cx="2776452" cy="432621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95944" y="214602"/>
            <a:ext cx="1933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Réseau de chaleur piquage à réaliser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69817" y="169817"/>
            <a:ext cx="1985554" cy="691116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cxnSp>
        <p:nvCxnSpPr>
          <p:cNvPr id="9" name="Connecteur droit 8"/>
          <p:cNvCxnSpPr/>
          <p:nvPr/>
        </p:nvCxnSpPr>
        <p:spPr>
          <a:xfrm flipH="1" flipV="1">
            <a:off x="3369127" y="515375"/>
            <a:ext cx="1" cy="38776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H="1">
            <a:off x="2169439" y="515375"/>
            <a:ext cx="1187631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H="1">
            <a:off x="1162594" y="2783538"/>
            <a:ext cx="2360945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>
            <a:stCxn id="7" idx="2"/>
          </p:cNvCxnSpPr>
          <p:nvPr/>
        </p:nvCxnSpPr>
        <p:spPr>
          <a:xfrm>
            <a:off x="1162594" y="860933"/>
            <a:ext cx="0" cy="1922605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2052481" y="3244301"/>
            <a:ext cx="2609177" cy="120032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dirty="0"/>
              <a:t>Bouteille de découplage / Echangeur thermique entre </a:t>
            </a:r>
            <a:r>
              <a:rPr lang="fr-FR" dirty="0" smtClean="0"/>
              <a:t>réseaux </a:t>
            </a:r>
            <a:r>
              <a:rPr lang="fr-FR" dirty="0"/>
              <a:t>primaire et </a:t>
            </a:r>
            <a:r>
              <a:rPr lang="fr-FR" dirty="0" smtClean="0"/>
              <a:t>secondaires</a:t>
            </a:r>
            <a:endParaRPr lang="fr-FR" dirty="0"/>
          </a:p>
        </p:txBody>
      </p:sp>
      <p:cxnSp>
        <p:nvCxnSpPr>
          <p:cNvPr id="21" name="Connecteur droit avec flèche 20"/>
          <p:cNvCxnSpPr>
            <a:stCxn id="19" idx="0"/>
          </p:cNvCxnSpPr>
          <p:nvPr/>
        </p:nvCxnSpPr>
        <p:spPr>
          <a:xfrm flipV="1">
            <a:off x="3357070" y="2626370"/>
            <a:ext cx="583163" cy="617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5263284" y="5203598"/>
            <a:ext cx="1958490" cy="120032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Tubes pré isolés pour liaison sous station bât. NRJ =&gt; GT bât. PFICS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8295818" y="2741200"/>
            <a:ext cx="3087283" cy="64633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Départ n°2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/>
              <a:t>chauffage </a:t>
            </a:r>
            <a:r>
              <a:rPr lang="fr-FR" dirty="0" smtClean="0"/>
              <a:t>Salle PFICS</a:t>
            </a:r>
            <a:endParaRPr lang="fr-FR" dirty="0"/>
          </a:p>
        </p:txBody>
      </p:sp>
      <p:sp>
        <p:nvSpPr>
          <p:cNvPr id="52" name="ZoneTexte 51"/>
          <p:cNvSpPr txBox="1"/>
          <p:nvPr/>
        </p:nvSpPr>
        <p:spPr>
          <a:xfrm>
            <a:off x="8285703" y="1642564"/>
            <a:ext cx="3097398" cy="64633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Départ n°1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/>
              <a:t>chauffage </a:t>
            </a:r>
            <a:r>
              <a:rPr lang="fr-FR" dirty="0" smtClean="0"/>
              <a:t>RITA ASTRIDE</a:t>
            </a:r>
            <a:endParaRPr lang="fr-FR" dirty="0"/>
          </a:p>
        </p:txBody>
      </p:sp>
      <p:cxnSp>
        <p:nvCxnSpPr>
          <p:cNvPr id="54" name="Connecteur droit avec flèche 53"/>
          <p:cNvCxnSpPr/>
          <p:nvPr/>
        </p:nvCxnSpPr>
        <p:spPr>
          <a:xfrm>
            <a:off x="3357070" y="358207"/>
            <a:ext cx="434287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>
          <a:xfrm>
            <a:off x="4182829" y="29936"/>
            <a:ext cx="302210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Local Sous station Bât. NRJ</a:t>
            </a:r>
            <a:endParaRPr lang="fr-FR" dirty="0"/>
          </a:p>
        </p:txBody>
      </p:sp>
      <p:sp>
        <p:nvSpPr>
          <p:cNvPr id="62" name="ZoneTexte 61"/>
          <p:cNvSpPr txBox="1"/>
          <p:nvPr/>
        </p:nvSpPr>
        <p:spPr>
          <a:xfrm>
            <a:off x="1306005" y="1400447"/>
            <a:ext cx="1958490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VRD pour tubes pré isolés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8295818" y="3839836"/>
            <a:ext cx="3087283" cy="147732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Départ n°3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smtClean="0"/>
              <a:t>Radiateur </a:t>
            </a:r>
            <a:r>
              <a:rPr lang="fr-FR" dirty="0" smtClean="0"/>
              <a:t>EC et panneaux rayonnants des circulations, </a:t>
            </a:r>
            <a:r>
              <a:rPr lang="fr-FR" dirty="0" smtClean="0"/>
              <a:t>vestiaires, </a:t>
            </a:r>
            <a:r>
              <a:rPr lang="fr-FR" dirty="0" smtClean="0"/>
              <a:t>sanitaires </a:t>
            </a:r>
            <a:r>
              <a:rPr lang="fr-FR" dirty="0" smtClean="0"/>
              <a:t>et locaux de stockages</a:t>
            </a:r>
            <a:endParaRPr lang="fr-FR" dirty="0"/>
          </a:p>
        </p:txBody>
      </p:sp>
      <p:cxnSp>
        <p:nvCxnSpPr>
          <p:cNvPr id="10" name="Connecteur droit avec flèche 9"/>
          <p:cNvCxnSpPr>
            <a:endCxn id="52" idx="1"/>
          </p:cNvCxnSpPr>
          <p:nvPr/>
        </p:nvCxnSpPr>
        <p:spPr>
          <a:xfrm flipV="1">
            <a:off x="7221774" y="1965730"/>
            <a:ext cx="1063929" cy="3471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>
            <a:stCxn id="23" idx="3"/>
            <a:endCxn id="30" idx="1"/>
          </p:cNvCxnSpPr>
          <p:nvPr/>
        </p:nvCxnSpPr>
        <p:spPr>
          <a:xfrm flipV="1">
            <a:off x="7221774" y="3064366"/>
            <a:ext cx="1074044" cy="2739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>
            <a:endCxn id="37" idx="1"/>
          </p:cNvCxnSpPr>
          <p:nvPr/>
        </p:nvCxnSpPr>
        <p:spPr>
          <a:xfrm flipV="1">
            <a:off x="7237418" y="4578500"/>
            <a:ext cx="1058400" cy="16345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231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avec flèche 3"/>
          <p:cNvCxnSpPr/>
          <p:nvPr/>
        </p:nvCxnSpPr>
        <p:spPr>
          <a:xfrm>
            <a:off x="428625" y="417619"/>
            <a:ext cx="434287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849643" y="671804"/>
            <a:ext cx="2986654" cy="53596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1467747" y="58937"/>
            <a:ext cx="20402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Local GT Bât. PFICS</a:t>
            </a:r>
            <a:endParaRPr lang="fr-FR" dirty="0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4911956" y="410737"/>
            <a:ext cx="3357195" cy="151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6354229" y="58937"/>
            <a:ext cx="20402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fr-FR" dirty="0" smtClean="0"/>
              <a:t>Salle PFICS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5282497" y="671804"/>
            <a:ext cx="2986654" cy="53596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8706582" y="977105"/>
            <a:ext cx="298665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706582" y="1160826"/>
            <a:ext cx="3047614" cy="33014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8781396" y="150246"/>
            <a:ext cx="3064241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Circulation, sanitaires, </a:t>
            </a:r>
            <a:r>
              <a:rPr lang="fr-FR" dirty="0" smtClean="0"/>
              <a:t>vestiaires et locaux de stockage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8781396" y="1322977"/>
            <a:ext cx="269191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Radiateurs EC, circulation tous niveaux</a:t>
            </a:r>
          </a:p>
          <a:p>
            <a:endParaRPr lang="fr-FR" dirty="0"/>
          </a:p>
          <a:p>
            <a:r>
              <a:rPr lang="fr-FR" dirty="0" smtClean="0"/>
              <a:t>Panneaux rayonnants, vestiaires tous niveaux</a:t>
            </a:r>
          </a:p>
          <a:p>
            <a:endParaRPr lang="fr-FR" dirty="0"/>
          </a:p>
          <a:p>
            <a:r>
              <a:rPr lang="fr-FR" dirty="0" smtClean="0"/>
              <a:t>Panneaux rayonnants, sanitaires tous </a:t>
            </a:r>
            <a:r>
              <a:rPr lang="fr-FR" dirty="0" smtClean="0"/>
              <a:t>niveaux</a:t>
            </a:r>
          </a:p>
          <a:p>
            <a:endParaRPr lang="fr-FR" dirty="0"/>
          </a:p>
          <a:p>
            <a:r>
              <a:rPr lang="fr-FR" dirty="0"/>
              <a:t>Radiateurs EC, </a:t>
            </a:r>
            <a:r>
              <a:rPr lang="fr-FR" dirty="0" smtClean="0"/>
              <a:t>locaux de stockage </a:t>
            </a:r>
            <a:r>
              <a:rPr lang="fr-FR" dirty="0"/>
              <a:t>tous </a:t>
            </a:r>
            <a:r>
              <a:rPr lang="fr-FR" dirty="0" smtClean="0"/>
              <a:t>niveaux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5429866" y="837661"/>
            <a:ext cx="2691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Gainable</a:t>
            </a:r>
            <a:r>
              <a:rPr lang="fr-FR" dirty="0" smtClean="0"/>
              <a:t> (4 tubes) N°1 chauffage Salle PFICS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5577236" y="2642234"/>
            <a:ext cx="2691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Gainable</a:t>
            </a:r>
            <a:r>
              <a:rPr lang="fr-FR" dirty="0" smtClean="0"/>
              <a:t> (4 tubes) N°3 chauffage Salle PFICS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5447443" y="1697561"/>
            <a:ext cx="2691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Gainable</a:t>
            </a:r>
            <a:r>
              <a:rPr lang="fr-FR" dirty="0" smtClean="0"/>
              <a:t> (4 tubes) N°2 chauffage Salle PFICS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5490715" y="3510475"/>
            <a:ext cx="2691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Gainable</a:t>
            </a:r>
            <a:r>
              <a:rPr lang="fr-FR" dirty="0" smtClean="0"/>
              <a:t> (4 tubes) N°4 chauffage Salle PFICS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5510221" y="4368913"/>
            <a:ext cx="2691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Gainable</a:t>
            </a:r>
            <a:r>
              <a:rPr lang="fr-FR" dirty="0" smtClean="0"/>
              <a:t> (4 tubes) N°5 chauffage Salle PFICS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5510222" y="5138180"/>
            <a:ext cx="2691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Gainable</a:t>
            </a:r>
            <a:r>
              <a:rPr lang="fr-FR" dirty="0" smtClean="0"/>
              <a:t> (4 tubes) N°6 chauffage Salle PFICS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1025909" y="869924"/>
            <a:ext cx="2691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Gainable</a:t>
            </a:r>
            <a:r>
              <a:rPr lang="fr-FR" dirty="0" smtClean="0"/>
              <a:t> (4 tubes) N°1 chauffage RITA ASTRIDE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1025909" y="1731456"/>
            <a:ext cx="2691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Gainable</a:t>
            </a:r>
            <a:r>
              <a:rPr lang="fr-FR" dirty="0" smtClean="0"/>
              <a:t> (4 tubes) N°2 chauffage RITA ASTRIDE</a:t>
            </a:r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997011" y="2680773"/>
            <a:ext cx="2691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Gainable</a:t>
            </a:r>
            <a:r>
              <a:rPr lang="fr-FR" dirty="0" smtClean="0"/>
              <a:t> (4 tubes) N°3 chauffage RITA ASTRIDE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997012" y="3517374"/>
            <a:ext cx="2691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Gainable</a:t>
            </a:r>
            <a:r>
              <a:rPr lang="fr-FR" dirty="0" smtClean="0"/>
              <a:t> (4 tubes) N°4 chauffage RITA ASTRIDE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>
            <a:off x="997012" y="4368913"/>
            <a:ext cx="2691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Gainable</a:t>
            </a:r>
            <a:r>
              <a:rPr lang="fr-FR" dirty="0" smtClean="0"/>
              <a:t> (4 tubes) N°5 chauffage RITA ASTRIDE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997012" y="5138179"/>
            <a:ext cx="2691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Gainable</a:t>
            </a:r>
            <a:r>
              <a:rPr lang="fr-FR" dirty="0" smtClean="0"/>
              <a:t> (4 tubes) N°6 chauffage RITA ASTRIDE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711474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223</Words>
  <Application>Microsoft Office PowerPoint</Application>
  <PresentationFormat>Grand écran</PresentationFormat>
  <Paragraphs>30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</vt:vector>
  </TitlesOfParts>
  <Company>Ministère des Armées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RATEAU Christophe TSEF 1E CLASSE DEF</dc:creator>
  <cp:lastModifiedBy>PUYBARET Quentin IMI</cp:lastModifiedBy>
  <cp:revision>10</cp:revision>
  <dcterms:created xsi:type="dcterms:W3CDTF">2024-01-04T07:17:15Z</dcterms:created>
  <dcterms:modified xsi:type="dcterms:W3CDTF">2025-03-13T14:32:50Z</dcterms:modified>
</cp:coreProperties>
</file>